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</p:sldIdLst>
  <p:sldSz cx="9144000" cy="6858000" type="letter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94"/>
  </p:normalViewPr>
  <p:slideViewPr>
    <p:cSldViewPr>
      <p:cViewPr varScale="1">
        <p:scale>
          <a:sx n="121" d="100"/>
          <a:sy n="121" d="100"/>
        </p:scale>
        <p:origin x="736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00" cy="180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29579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0798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6397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823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6463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16497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2847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04512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2252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9269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6108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6605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F21E467-C6A7-F70D-CE7F-360623F2F646}"/>
              </a:ext>
            </a:extLst>
          </p:cNvPr>
          <p:cNvSpPr/>
          <p:nvPr/>
        </p:nvSpPr>
        <p:spPr>
          <a:xfrm>
            <a:off x="2898000" y="2440800"/>
            <a:ext cx="3060000" cy="1800000"/>
          </a:xfrm>
          <a:prstGeom prst="roundRect">
            <a:avLst>
              <a:gd name="adj" fmla="val 4839"/>
            </a:avLst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4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1F2D10-9369-FFFE-61D0-557F7D40186B}"/>
              </a:ext>
            </a:extLst>
          </p:cNvPr>
          <p:cNvSpPr txBox="1"/>
          <p:nvPr/>
        </p:nvSpPr>
        <p:spPr>
          <a:xfrm>
            <a:off x="2987999" y="2650416"/>
            <a:ext cx="288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b="1" dirty="0">
                <a:solidFill>
                  <a:schemeClr val="bg1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LOCKDOWN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2CED5D23-E823-6B0B-F921-E5040F8D14C6}"/>
              </a:ext>
            </a:extLst>
          </p:cNvPr>
          <p:cNvSpPr/>
          <p:nvPr/>
        </p:nvSpPr>
        <p:spPr>
          <a:xfrm>
            <a:off x="4157319" y="3445608"/>
            <a:ext cx="541361" cy="646331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283122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72B46E-8698-F0E4-67BA-F12D65D69E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70458FB-9C98-FF1D-7C65-3DD2A816DA08}"/>
              </a:ext>
            </a:extLst>
          </p:cNvPr>
          <p:cNvSpPr/>
          <p:nvPr/>
        </p:nvSpPr>
        <p:spPr>
          <a:xfrm>
            <a:off x="2898000" y="2440800"/>
            <a:ext cx="3060000" cy="1800000"/>
          </a:xfrm>
          <a:prstGeom prst="roundRect">
            <a:avLst>
              <a:gd name="adj" fmla="val 4839"/>
            </a:avLst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4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5D3682-6040-8906-8473-EA6A6EC02629}"/>
              </a:ext>
            </a:extLst>
          </p:cNvPr>
          <p:cNvSpPr txBox="1"/>
          <p:nvPr/>
        </p:nvSpPr>
        <p:spPr>
          <a:xfrm>
            <a:off x="3041999" y="2642513"/>
            <a:ext cx="288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b="1" dirty="0">
                <a:solidFill>
                  <a:srgbClr val="FFC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LOCKDOWN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24724E41-97CD-01CF-6CD8-83EA0CF2D175}"/>
              </a:ext>
            </a:extLst>
          </p:cNvPr>
          <p:cNvSpPr/>
          <p:nvPr/>
        </p:nvSpPr>
        <p:spPr>
          <a:xfrm>
            <a:off x="4211319" y="3429000"/>
            <a:ext cx="541361" cy="646331"/>
          </a:xfrm>
          <a:prstGeom prst="downArrow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265642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252</TotalTime>
  <Words>2</Words>
  <Application>Microsoft Macintosh PowerPoint</Application>
  <PresentationFormat>Letter Paper (8.5x11 in)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Arimo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Jeff Chao</dc:creator>
  <cp:lastModifiedBy>Vivek Reddy</cp:lastModifiedBy>
  <cp:revision>16</cp:revision>
  <cp:lastPrinted>2025-08-13T22:14:15Z</cp:lastPrinted>
  <dcterms:created xsi:type="dcterms:W3CDTF">2025-08-05T19:12:01Z</dcterms:created>
  <dcterms:modified xsi:type="dcterms:W3CDTF">2025-08-15T17:28:36Z</dcterms:modified>
</cp:coreProperties>
</file>